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9" r:id="rId4"/>
    <p:sldId id="280" r:id="rId5"/>
    <p:sldId id="287" r:id="rId6"/>
    <p:sldId id="281" r:id="rId7"/>
    <p:sldId id="282" r:id="rId8"/>
    <p:sldId id="291" r:id="rId9"/>
    <p:sldId id="284" r:id="rId10"/>
    <p:sldId id="285" r:id="rId11"/>
    <p:sldId id="288" r:id="rId12"/>
    <p:sldId id="289" r:id="rId13"/>
    <p:sldId id="286" r:id="rId14"/>
    <p:sldId id="290" r:id="rId15"/>
    <p:sldId id="292" r:id="rId16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xmlns="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CC"/>
    <a:srgbClr val="03136A"/>
    <a:srgbClr val="35759D"/>
    <a:srgbClr val="35B19D"/>
    <a:srgbClr val="000000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 autoAdjust="0"/>
    <p:restoredTop sz="95596" autoAdjust="0"/>
  </p:normalViewPr>
  <p:slideViewPr>
    <p:cSldViewPr>
      <p:cViewPr varScale="1">
        <p:scale>
          <a:sx n="108" d="100"/>
          <a:sy n="108" d="100"/>
        </p:scale>
        <p:origin x="-120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8F1FB4-DC3A-4804-8289-C6911F1556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6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EA918-A503-44CF-8083-7DCF03F30042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81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45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0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68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108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754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9EB64-CD4B-45DF-8758-264402CC158F}" type="slidenum">
              <a:rPr lang="en-US"/>
              <a:pPr/>
              <a:t>2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2715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433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0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453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925" y="2914650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638550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ru-RU" noProof="0" smtClean="0"/>
              <a:t>Образец подзаголовка</a:t>
            </a:r>
            <a:endParaRPr 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50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00825" y="808038"/>
            <a:ext cx="2171700" cy="5440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5725" y="808038"/>
            <a:ext cx="6362700" cy="5440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68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1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9898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932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132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105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3982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6952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808038"/>
            <a:ext cx="8686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download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3356992"/>
            <a:ext cx="8153400" cy="87057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uk-UA" dirty="0" err="1" smtClean="0"/>
              <a:t>Пастушак</a:t>
            </a:r>
            <a:r>
              <a:rPr lang="uk-UA" dirty="0" smtClean="0"/>
              <a:t> Олександр, 9 клас</a:t>
            </a:r>
          </a:p>
          <a:p>
            <a:r>
              <a:rPr lang="uk-UA" dirty="0" smtClean="0"/>
              <a:t>КЗЗСО </a:t>
            </a:r>
            <a:r>
              <a:rPr lang="en-US" dirty="0" smtClean="0"/>
              <a:t>“</a:t>
            </a:r>
            <a:r>
              <a:rPr lang="uk-UA" dirty="0" err="1" smtClean="0"/>
              <a:t>Рожищенський</a:t>
            </a:r>
            <a:r>
              <a:rPr lang="uk-UA" dirty="0" smtClean="0"/>
              <a:t> ліцей №4</a:t>
            </a:r>
            <a:r>
              <a:rPr lang="en-US" dirty="0" smtClean="0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39552" y="2564904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uk-UA" dirty="0" smtClean="0"/>
              <a:t>Назва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07704" y="404664"/>
            <a:ext cx="6864821" cy="715962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</a:rPr>
              <a:t>Збереження файлу для кодування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40038" b="27360"/>
          <a:stretch/>
        </p:blipFill>
        <p:spPr>
          <a:xfrm>
            <a:off x="1773382" y="1548052"/>
            <a:ext cx="7380312" cy="53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0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312738"/>
            <a:ext cx="6768752" cy="715962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</a:rPr>
              <a:t>Вигляд кодованого файлу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5134" t="13579" r="45572" b="19485"/>
          <a:stretch/>
        </p:blipFill>
        <p:spPr>
          <a:xfrm>
            <a:off x="2555776" y="1336931"/>
            <a:ext cx="5760640" cy="55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 smtClean="0">
                <a:solidFill>
                  <a:schemeClr val="tx1"/>
                </a:solidFill>
              </a:rPr>
              <a:t>Декодування файлу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200" t="6215" r="37501" b="31618"/>
          <a:stretch/>
        </p:blipFill>
        <p:spPr>
          <a:xfrm>
            <a:off x="1691680" y="2132856"/>
            <a:ext cx="7452320" cy="4392489"/>
          </a:xfrm>
          <a:prstGeom prst="rect">
            <a:avLst/>
          </a:prstGeom>
        </p:spPr>
      </p:pic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729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</a:rPr>
              <a:t>Збереження файлу у звичайному вигляді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065" t="5704" r="36889" b="9641"/>
          <a:stretch/>
        </p:blipFill>
        <p:spPr>
          <a:xfrm>
            <a:off x="2163746" y="1582507"/>
            <a:ext cx="6544700" cy="52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401" t="6137" r="31412" b="30833"/>
          <a:stretch/>
        </p:blipFill>
        <p:spPr>
          <a:xfrm>
            <a:off x="1841523" y="1628800"/>
            <a:ext cx="7282617" cy="50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uk-UA" dirty="0" smtClean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05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8686800" cy="715962"/>
          </a:xfrm>
        </p:spPr>
        <p:txBody>
          <a:bodyPr/>
          <a:lstStyle/>
          <a:p>
            <a:pPr algn="ctr"/>
            <a:r>
              <a:rPr lang="ru-RU" sz="5400" b="1" dirty="0" smtClean="0"/>
              <a:t>Мета</a:t>
            </a:r>
            <a:endParaRPr lang="ru-RU" sz="5400" b="1" dirty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dirty="0" err="1" smtClean="0"/>
              <a:t>Ускладнення</a:t>
            </a:r>
            <a:r>
              <a:rPr lang="ru-RU" dirty="0" smtClean="0"/>
              <a:t> доступу до </a:t>
            </a:r>
            <a:r>
              <a:rPr lang="ru-RU" dirty="0" err="1" smtClean="0"/>
              <a:t>важливих</a:t>
            </a:r>
            <a:r>
              <a:rPr lang="ru-RU" dirty="0" smtClean="0"/>
              <a:t> </a:t>
            </a:r>
            <a:r>
              <a:rPr lang="ru-RU" dirty="0" err="1" smtClean="0"/>
              <a:t>данних</a:t>
            </a:r>
            <a:r>
              <a:rPr lang="ru-RU" dirty="0" smtClean="0"/>
              <a:t>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 smtClean="0">
                <a:solidFill>
                  <a:schemeClr val="tx1"/>
                </a:solidFill>
              </a:rPr>
              <a:t>Засоби розробки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Мова програмування </a:t>
            </a:r>
            <a:r>
              <a:rPr lang="en-US" dirty="0" smtClean="0">
                <a:solidFill>
                  <a:schemeClr val="tx1"/>
                </a:solidFill>
              </a:rPr>
              <a:t>Python.</a:t>
            </a:r>
            <a:endParaRPr lang="uk-UA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Бібліотека </a:t>
            </a:r>
            <a:r>
              <a:rPr lang="en-US" dirty="0" err="1" smtClean="0">
                <a:solidFill>
                  <a:schemeClr val="tx1"/>
                </a:solidFill>
              </a:rPr>
              <a:t>CustomTkinter</a:t>
            </a:r>
            <a:r>
              <a:rPr lang="uk-UA" dirty="0" smtClean="0">
                <a:solidFill>
                  <a:schemeClr val="tx1"/>
                </a:solidFill>
              </a:rPr>
              <a:t> для розробки функціонального </a:t>
            </a:r>
            <a:r>
              <a:rPr lang="uk-UA" dirty="0" smtClean="0">
                <a:solidFill>
                  <a:schemeClr val="tx1"/>
                </a:solidFill>
              </a:rPr>
              <a:t>інтерфейсу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0430" name="Picture 14" descr="C:\Users\LABFIZUKA\Downloads\pyth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6" b="11598"/>
          <a:stretch/>
        </p:blipFill>
        <p:spPr bwMode="auto">
          <a:xfrm>
            <a:off x="1835696" y="4140818"/>
            <a:ext cx="4207237" cy="21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LABFIZUKA\Desktop\сгіещь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576997"/>
            <a:ext cx="5040560" cy="1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М</a:t>
            </a:r>
            <a:r>
              <a:rPr lang="uk-UA" sz="5400" b="1" dirty="0" smtClean="0">
                <a:solidFill>
                  <a:schemeClr val="tx1"/>
                </a:solidFill>
              </a:rPr>
              <a:t>ожливості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Кодування тексту багатоступеневим кодом.</a:t>
            </a:r>
          </a:p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Декодування тексту</a:t>
            </a:r>
          </a:p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Зміна теми вікна (темна/світла)</a:t>
            </a:r>
          </a:p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Вибір мови (Українська/Англійська)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Редагування розміру </a:t>
            </a:r>
            <a:r>
              <a:rPr lang="uk-UA" dirty="0" smtClean="0">
                <a:solidFill>
                  <a:schemeClr val="tx1"/>
                </a:solidFill>
              </a:rPr>
              <a:t>шрифту в документі</a:t>
            </a:r>
          </a:p>
          <a:p>
            <a:pPr>
              <a:lnSpc>
                <a:spcPct val="80000"/>
              </a:lnSpc>
            </a:pPr>
            <a:r>
              <a:rPr lang="uk-UA" dirty="0" smtClean="0">
                <a:solidFill>
                  <a:schemeClr val="tx1"/>
                </a:solidFill>
              </a:rPr>
              <a:t>Інструкція роботи з програмою</a:t>
            </a: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74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uk-UA" dirty="0" smtClean="0">
                <a:solidFill>
                  <a:schemeClr val="tx1"/>
                </a:solidFill>
              </a:rPr>
              <a:t>Для початку роботи потрібно встановити програму інтерпретатор за посиланням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uk-UA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 smtClean="0">
                <a:solidFill>
                  <a:schemeClr val="tx1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tx1"/>
                </a:solidFill>
                <a:hlinkClick r:id="rId4"/>
              </a:rPr>
              <a:t>://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www.python.org/downloads/</a:t>
            </a:r>
            <a:r>
              <a:rPr lang="uk-UA" dirty="0" smtClean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8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4800" b="1" dirty="0" smtClean="0">
                <a:solidFill>
                  <a:schemeClr val="tx1"/>
                </a:solidFill>
              </a:rPr>
              <a:t>Вибір теми інтерфейсу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948264" y="1763154"/>
            <a:ext cx="2016223" cy="447558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uk-UA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uk-UA" dirty="0" smtClean="0">
                <a:solidFill>
                  <a:schemeClr val="tx1"/>
                </a:solidFill>
              </a:rPr>
              <a:t>Темна</a:t>
            </a: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uk-UA" dirty="0" smtClean="0">
                <a:solidFill>
                  <a:schemeClr val="tx1"/>
                </a:solidFill>
              </a:rPr>
              <a:t>Світла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7748" t="16734" r="33587" b="25189"/>
          <a:stretch/>
        </p:blipFill>
        <p:spPr>
          <a:xfrm>
            <a:off x="1835696" y="1328287"/>
            <a:ext cx="4916071" cy="27363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7939" t="16532" r="33397" b="25391"/>
          <a:stretch/>
        </p:blipFill>
        <p:spPr>
          <a:xfrm>
            <a:off x="1832848" y="4102372"/>
            <a:ext cx="4950789" cy="27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 smtClean="0">
                <a:solidFill>
                  <a:schemeClr val="tx1"/>
                </a:solidFill>
              </a:rPr>
              <a:t>Зміна мови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4682422"/>
            <a:ext cx="3307649" cy="711206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uk-UA" dirty="0" smtClean="0">
                <a:solidFill>
                  <a:schemeClr val="tx1"/>
                </a:solidFill>
              </a:rPr>
              <a:t>Українська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7386" t="16532" r="59601" b="24407"/>
          <a:stretch/>
        </p:blipFill>
        <p:spPr>
          <a:xfrm>
            <a:off x="1812631" y="1259885"/>
            <a:ext cx="3402722" cy="34225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7385" t="16532" r="56036" b="24407"/>
          <a:stretch/>
        </p:blipFill>
        <p:spPr>
          <a:xfrm>
            <a:off x="5289497" y="1259885"/>
            <a:ext cx="3770064" cy="3422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515" y="4682420"/>
            <a:ext cx="3815189" cy="486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uk-UA" sz="3200" dirty="0">
                <a:latin typeface="+mn-lt"/>
              </a:rPr>
              <a:t>Англійська</a:t>
            </a:r>
            <a:endParaRPr lang="en-US" sz="3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632" y="5589240"/>
            <a:ext cx="7246929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uk-UA" sz="3200" dirty="0">
                <a:latin typeface="+mn-lt"/>
              </a:rPr>
              <a:t>Також перекладається довідка та </a:t>
            </a:r>
            <a:r>
              <a:rPr lang="uk-UA" sz="3200" dirty="0" smtClean="0">
                <a:latin typeface="+mn-lt"/>
              </a:rPr>
              <a:t>відомості про </a:t>
            </a:r>
            <a:r>
              <a:rPr lang="uk-UA" sz="3200" dirty="0">
                <a:latin typeface="+mn-lt"/>
              </a:rPr>
              <a:t>програму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56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 smtClean="0">
                <a:solidFill>
                  <a:schemeClr val="tx1"/>
                </a:solidFill>
              </a:rPr>
              <a:t>Кодування тексту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62" t="6323" r="36414" b="30675"/>
          <a:stretch/>
        </p:blipFill>
        <p:spPr>
          <a:xfrm>
            <a:off x="1996655" y="2636912"/>
            <a:ext cx="6878882" cy="4032448"/>
          </a:xfrm>
          <a:prstGeom prst="rect">
            <a:avLst/>
          </a:prstGeom>
        </p:spPr>
      </p:pic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35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b="1" dirty="0" smtClean="0">
                <a:solidFill>
                  <a:schemeClr val="tx1"/>
                </a:solidFill>
              </a:rPr>
              <a:t>Використання існуючого файлу для </a:t>
            </a:r>
            <a:r>
              <a:rPr lang="uk-UA" b="1" dirty="0" err="1" smtClean="0">
                <a:solidFill>
                  <a:schemeClr val="tx1"/>
                </a:solidFill>
              </a:rPr>
              <a:t>кодуванння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-202" r="39485" b="4719"/>
          <a:stretch/>
        </p:blipFill>
        <p:spPr>
          <a:xfrm>
            <a:off x="2555776" y="1619986"/>
            <a:ext cx="5904656" cy="52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">
  <a:themeElements>
    <a:clrScheme name="powerpoint-template-24 16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404040"/>
      </a:accent4>
      <a:accent5>
        <a:srgbClr val="AFBECA"/>
      </a:accent5>
      <a:accent6>
        <a:srgbClr val="51839B"/>
      </a:accent6>
      <a:hlink>
        <a:srgbClr val="6C9FB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EE080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F3B21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109B0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4D4D4D"/>
        </a:dk1>
        <a:lt1>
          <a:srgbClr val="FFFFFF"/>
        </a:lt1>
        <a:dk2>
          <a:srgbClr val="4D4D4D"/>
        </a:dk2>
        <a:lt2>
          <a:srgbClr val="025A9C"/>
        </a:lt2>
        <a:accent1>
          <a:srgbClr val="166FB2"/>
        </a:accent1>
        <a:accent2>
          <a:srgbClr val="3580B9"/>
        </a:accent2>
        <a:accent3>
          <a:srgbClr val="FFFFFF"/>
        </a:accent3>
        <a:accent4>
          <a:srgbClr val="404040"/>
        </a:accent4>
        <a:accent5>
          <a:srgbClr val="ABBBD5"/>
        </a:accent5>
        <a:accent6>
          <a:srgbClr val="2F73A7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4D4D4D"/>
        </a:dk1>
        <a:lt1>
          <a:srgbClr val="FFFFFF"/>
        </a:lt1>
        <a:dk2>
          <a:srgbClr val="4D4D4D"/>
        </a:dk2>
        <a:lt2>
          <a:srgbClr val="285E80"/>
        </a:lt2>
        <a:accent1>
          <a:srgbClr val="3E7A98"/>
        </a:accent1>
        <a:accent2>
          <a:srgbClr val="5A91AC"/>
        </a:accent2>
        <a:accent3>
          <a:srgbClr val="FFFFFF"/>
        </a:accent3>
        <a:accent4>
          <a:srgbClr val="404040"/>
        </a:accent4>
        <a:accent5>
          <a:srgbClr val="AFBECA"/>
        </a:accent5>
        <a:accent6>
          <a:srgbClr val="51839B"/>
        </a:accent6>
        <a:hlink>
          <a:srgbClr val="6C9FB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258</TotalTime>
  <Words>126</Words>
  <Application>Microsoft Office PowerPoint</Application>
  <PresentationFormat>Экран (4:3)</PresentationFormat>
  <Paragraphs>51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powerpoint-template</vt:lpstr>
      <vt:lpstr>Назва</vt:lpstr>
      <vt:lpstr>Мета</vt:lpstr>
      <vt:lpstr>Засоби розробки</vt:lpstr>
      <vt:lpstr>Можливості</vt:lpstr>
      <vt:lpstr>Презентация PowerPoint</vt:lpstr>
      <vt:lpstr>Вибір теми інтерфейсу</vt:lpstr>
      <vt:lpstr>Зміна мови</vt:lpstr>
      <vt:lpstr>Кодування тексту</vt:lpstr>
      <vt:lpstr>Використання існуючого файлу для кодуванння</vt:lpstr>
      <vt:lpstr>Збереження файлу для кодування</vt:lpstr>
      <vt:lpstr>Вигляд кодованого файлу</vt:lpstr>
      <vt:lpstr>Декодування файлу</vt:lpstr>
      <vt:lpstr>Збереження файлу у звичайному вигляді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LABFIZUKA</dc:creator>
  <cp:lastModifiedBy>Пользователь Windows</cp:lastModifiedBy>
  <cp:revision>25</cp:revision>
  <dcterms:created xsi:type="dcterms:W3CDTF">2023-02-08T09:54:45Z</dcterms:created>
  <dcterms:modified xsi:type="dcterms:W3CDTF">2023-02-09T12:14:22Z</dcterms:modified>
</cp:coreProperties>
</file>